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127"/>
  <workbookPr/>
  <mc:AlternateContent xmlns:mc="http://schemas.openxmlformats.org/markup-compatibility/2006">
    <mc:Choice Requires="x15">
      <x15ac:absPath xmlns:x15ac="http://schemas.microsoft.com/office/spreadsheetml/2010/11/ac" url="C:\Users\IWG343\Downloads\"/>
    </mc:Choice>
  </mc:AlternateContent>
  <xr:revisionPtr revIDLastSave="0" documentId="13_ncr:1_{4CA33BC7-FB6C-4A6F-9A56-36E7B483E63C}" xr6:coauthVersionLast="47" xr6:coauthVersionMax="47" xr10:uidLastSave="{00000000-0000-0000-0000-000000000000}"/>
  <bookViews>
    <workbookView xWindow="28680" yWindow="-120" windowWidth="29040" windowHeight="15720" xr2:uid="{00000000-000D-0000-FFFF-FFFF00000000}"/>
  </bookViews>
  <sheets>
    <sheet name="Feuil1" sheetId="1" r:id="rId1"/>
  </sheets>
  <definedNames>
    <definedName name="_xlnm._FilterDatabase" localSheetId="0" hidden="1">Feuil1!$A$1:$J$6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76" uniqueCount="174">
  <si>
    <t>Syndicat</t>
  </si>
  <si>
    <t>Secrétaire</t>
  </si>
  <si>
    <t>Téléphone</t>
  </si>
  <si>
    <t>Mail</t>
  </si>
  <si>
    <t>Président</t>
  </si>
  <si>
    <t>Communes</t>
  </si>
  <si>
    <t>Zones</t>
  </si>
  <si>
    <t>Adresse</t>
  </si>
  <si>
    <t>Code postal</t>
  </si>
  <si>
    <t>Site web</t>
  </si>
  <si>
    <t>SICLER</t>
  </si>
  <si>
    <t>Thierry ASSELBORN</t>
  </si>
  <si>
    <t>Georges KEIPES</t>
  </si>
  <si>
    <t>Clervaux</t>
  </si>
  <si>
    <t>Troisvierges</t>
  </si>
  <si>
    <t>Wincrange</t>
  </si>
  <si>
    <t>Fischbach</t>
  </si>
  <si>
    <t>Parc Hosingen</t>
  </si>
  <si>
    <t>Weiswampach</t>
  </si>
  <si>
    <t>Pierre GRISIUS</t>
  </si>
  <si>
    <t>p.grisius@nordstad.lu</t>
  </si>
  <si>
    <t>Diekirch</t>
  </si>
  <si>
    <t>Fridhaff</t>
  </si>
  <si>
    <t>20, rue Fridhaff</t>
  </si>
  <si>
    <t>L-9148 Erpeldange-sur-Sûre</t>
  </si>
  <si>
    <t>Erpeldange/Sûre</t>
  </si>
  <si>
    <t>Ettelbruck</t>
  </si>
  <si>
    <t>Bettendorf</t>
  </si>
  <si>
    <t>Colmar-Berg</t>
  </si>
  <si>
    <t>Schieren</t>
  </si>
  <si>
    <t>ZARE</t>
  </si>
  <si>
    <t>Luc THEISEN</t>
  </si>
  <si>
    <t>luc.theisen@zare.lu</t>
  </si>
  <si>
    <t>Simone ASSELBORN-BINTZ</t>
  </si>
  <si>
    <t>Esch/Alzette</t>
  </si>
  <si>
    <t>ZARé-Ouest à Ehlerange</t>
  </si>
  <si>
    <t>L-4401 Belvaux</t>
  </si>
  <si>
    <t>Mondercange</t>
  </si>
  <si>
    <r>
      <t>ZARé-Est</t>
    </r>
    <r>
      <rPr>
        <sz val="11"/>
        <color theme="1"/>
        <rFont val="Calibri"/>
        <family val="2"/>
        <scheme val="minor"/>
      </rPr>
      <t xml:space="preserve"> à Ehlerange</t>
    </r>
  </si>
  <si>
    <t>Sanem</t>
  </si>
  <si>
    <r>
      <t>ZARé-Sommet</t>
    </r>
    <r>
      <rPr>
        <sz val="11"/>
        <color theme="1"/>
        <rFont val="Calibri"/>
        <family val="2"/>
        <scheme val="minor"/>
      </rPr>
      <t xml:space="preserve"> à Esch-sur-Alzette</t>
    </r>
  </si>
  <si>
    <t>Schifflange</t>
  </si>
  <si>
    <r>
      <t xml:space="preserve">Op Herbett </t>
    </r>
    <r>
      <rPr>
        <sz val="11"/>
        <color theme="1"/>
        <rFont val="Calibri"/>
        <family val="2"/>
        <scheme val="minor"/>
      </rPr>
      <t>à Schifflange</t>
    </r>
  </si>
  <si>
    <t>SIAEG</t>
  </si>
  <si>
    <t>David WAGNER</t>
  </si>
  <si>
    <t>Betzdorf</t>
  </si>
  <si>
    <t>Potaschbierg</t>
  </si>
  <si>
    <t>Biwer</t>
  </si>
  <si>
    <t>Port de Mertert</t>
  </si>
  <si>
    <t>Flaxweiler</t>
  </si>
  <si>
    <t>Grevenmacher</t>
  </si>
  <si>
    <t>Junglinster</t>
  </si>
  <si>
    <t>Manternach</t>
  </si>
  <si>
    <t>Mertert</t>
  </si>
  <si>
    <t>Wormeldange</t>
  </si>
  <si>
    <t>ZARO</t>
  </si>
  <si>
    <t>Mireille SCHMIT</t>
  </si>
  <si>
    <t>Sammy WAGNER</t>
  </si>
  <si>
    <t>Garnich</t>
  </si>
  <si>
    <t>Grass</t>
  </si>
  <si>
    <t>B.P. 42</t>
  </si>
  <si>
    <t>L-8401 Steinfort</t>
  </si>
  <si>
    <t>Kehlen</t>
  </si>
  <si>
    <t>Mamer</t>
  </si>
  <si>
    <t>Habscht</t>
  </si>
  <si>
    <t>Koerich</t>
  </si>
  <si>
    <t>Steinfort</t>
  </si>
  <si>
    <t>ZAMID</t>
  </si>
  <si>
    <t>Tom NEYENS</t>
  </si>
  <si>
    <t>tom.neyens@zamid.lu</t>
  </si>
  <si>
    <t>Michel MALHERBE</t>
  </si>
  <si>
    <t>Mersch</t>
  </si>
  <si>
    <t>Lorentzweiler</t>
  </si>
  <si>
    <t>Steve FABER</t>
  </si>
  <si>
    <t>steve.faber@winseler.lu</t>
  </si>
  <si>
    <t>Wiltz</t>
  </si>
  <si>
    <t>Salzbaach</t>
  </si>
  <si>
    <t>Winseler</t>
  </si>
  <si>
    <t>Nico KRAUS</t>
  </si>
  <si>
    <t>nico.kraus@kanton-reiden.lu</t>
  </si>
  <si>
    <t>Beckerich</t>
  </si>
  <si>
    <t>Solupla</t>
  </si>
  <si>
    <t>Ell</t>
  </si>
  <si>
    <t>Riesenhaff</t>
  </si>
  <si>
    <t>Grosbous/Wahl</t>
  </si>
  <si>
    <t>Préizerdaul</t>
  </si>
  <si>
    <t>Rambrouch</t>
  </si>
  <si>
    <t>Redange</t>
  </si>
  <si>
    <t>Saeul</t>
  </si>
  <si>
    <t>Vichten</t>
  </si>
  <si>
    <t>Useldange</t>
  </si>
  <si>
    <t>SIAER</t>
  </si>
  <si>
    <t>Luc THIMMESCH</t>
  </si>
  <si>
    <t>Mondorf Les Bains</t>
  </si>
  <si>
    <t>https://www.syvicol.lu/fr/annuaires/annuaire-des-syndicats/liste-des-syndicats/fichesyndicat/siaer</t>
  </si>
  <si>
    <t>Schengen</t>
  </si>
  <si>
    <t>Triangle vert</t>
  </si>
  <si>
    <t>Bous - Waldbredimus</t>
  </si>
  <si>
    <t>Dalheim</t>
  </si>
  <si>
    <t>Lenningen</t>
  </si>
  <si>
    <t>Remich</t>
  </si>
  <si>
    <t>Stadtbredimus</t>
  </si>
  <si>
    <t>SIAEE</t>
  </si>
  <si>
    <t>Beaufort</t>
  </si>
  <si>
    <t>B.P. 22</t>
  </si>
  <si>
    <t>L-6401 Echternach</t>
  </si>
  <si>
    <t>https://www.syvicol.lu/fr/annuaires/annuaire-des-syndicats/liste-des-syndicats/fichesyndicat/siaee</t>
  </si>
  <si>
    <t>Bech</t>
  </si>
  <si>
    <t>Berdorf</t>
  </si>
  <si>
    <t>Consdorf</t>
  </si>
  <si>
    <t>Echternach</t>
  </si>
  <si>
    <t>Rosport-Mompach</t>
  </si>
  <si>
    <t>Waldbillig</t>
  </si>
  <si>
    <t>ZARW</t>
  </si>
  <si>
    <t>L-9696 Winseler</t>
  </si>
  <si>
    <t>https://www.syvicol.lu/fr/annuaires/annuaire-des-syndicats/liste-des-syndicats/fichesyndicat/zarw</t>
  </si>
  <si>
    <t>SIKOR</t>
  </si>
  <si>
    <t>Thierry LAGODA</t>
  </si>
  <si>
    <t>Claude GLEIS</t>
  </si>
  <si>
    <t>Marc Lentz</t>
  </si>
  <si>
    <t>(+352) 26 91 08 42</t>
  </si>
  <si>
    <t>http://www.sicler.lu</t>
  </si>
  <si>
    <t>Eselborn-Lentzweiler "Op der Sang"</t>
  </si>
  <si>
    <t>Troisvierges "In den Allern"</t>
  </si>
  <si>
    <t>Hosingen "Op der Héi"</t>
  </si>
  <si>
    <t>Clervaux-Gare</t>
  </si>
  <si>
    <t>ZANO</t>
  </si>
  <si>
    <t>(+352) 28 70 75 200</t>
  </si>
  <si>
    <t>https://www.nordstad.lu/wirtschaft-handel/fridhaff/</t>
  </si>
  <si>
    <t>(+352) 288 376 600</t>
  </si>
  <si>
    <t>ZARE p.adr. Commune de Sanem 
B.P. 74</t>
  </si>
  <si>
    <t>https://www.zare.lu/</t>
  </si>
  <si>
    <t>https://www.siaeg.lu</t>
  </si>
  <si>
    <t>info@sicler.lu
thierry.asselborn@sicler.lu</t>
  </si>
  <si>
    <t>https://zaro.lu/le-syndicat/</t>
  </si>
  <si>
    <t>info@zaro.lu
mireille.schmit@garnich.lu</t>
  </si>
  <si>
    <t>B.P. 93</t>
  </si>
  <si>
    <t>L-7501 Mersch</t>
  </si>
  <si>
    <t>De Réidener Kanton</t>
  </si>
  <si>
    <t>(+352) 28 334 010</t>
  </si>
  <si>
    <t>11, Grand-Rue</t>
  </si>
  <si>
    <t>L-8510 Redange/Attert</t>
  </si>
  <si>
    <t>https://kanton-reiden.lu/</t>
  </si>
  <si>
    <t>B.P. 55</t>
  </si>
  <si>
    <t>L-5601 Mondorf-les-Bains</t>
  </si>
  <si>
    <t>Steve RECKEL</t>
  </si>
  <si>
    <t>Carole HARTMANN</t>
  </si>
  <si>
    <t>(+352) 95 84 74-20</t>
  </si>
  <si>
    <t>Albert WAIJENBERG</t>
  </si>
  <si>
    <t>27 Duerfstrooss</t>
  </si>
  <si>
    <t>Jean-Marie HALSDORF</t>
  </si>
  <si>
    <t>B.P. 23</t>
  </si>
  <si>
    <t>L-4701 Petange</t>
  </si>
  <si>
    <t>Differdange</t>
  </si>
  <si>
    <t>Käerjeng</t>
  </si>
  <si>
    <t>Pétange</t>
  </si>
  <si>
    <t>https://sikor.lu/</t>
  </si>
  <si>
    <t>Henri KRECKE</t>
  </si>
  <si>
    <t>(+352) 58771-1214</t>
  </si>
  <si>
    <t>PED</t>
  </si>
  <si>
    <t>Grand Bis</t>
  </si>
  <si>
    <t>henri.krecke@differdange.lu</t>
  </si>
  <si>
    <t>(+352) 72 92 22 – 61</t>
  </si>
  <si>
    <t>(+352) 38 00 19 66
(+352) 38 00 19 213</t>
  </si>
  <si>
    <t>(+352)325 023 211</t>
  </si>
  <si>
    <t>luc.thimmesch@garnich.lu</t>
  </si>
  <si>
    <t>siaee@echternach.lu
laurent.glesener@echternach.lu</t>
  </si>
  <si>
    <t>Laurent GLESENER</t>
  </si>
  <si>
    <t>info@siaeg.lu
david.wagner@siaeg.lu</t>
  </si>
  <si>
    <t xml:space="preserve">
(+352) 38 00 19 - 226</t>
  </si>
  <si>
    <t>SIAEG p.adr. Commune de Biwer
6; Kiirchestrooss</t>
  </si>
  <si>
    <t>L-6834 Biwer</t>
  </si>
  <si>
    <t>L-9714 Clervaux</t>
  </si>
  <si>
    <t>11 B, Klatzewee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8" x14ac:knownFonts="1">
    <font>
      <sz val="11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sz val="11"/>
      <color rgb="FFFF0000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b/>
      <i/>
      <sz val="11"/>
      <color rgb="FF000000"/>
      <name val="Calibri"/>
      <family val="2"/>
      <scheme val="minor"/>
    </font>
    <font>
      <sz val="11"/>
      <name val="Calibri"/>
      <family val="2"/>
      <scheme val="minor"/>
    </font>
    <font>
      <u/>
      <sz val="11"/>
      <color theme="4" tint="-0.249977111117893"/>
      <name val="Calibri"/>
      <family val="2"/>
      <scheme val="minor"/>
    </font>
    <font>
      <strike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0" tint="-0.34998626667073579"/>
        <bgColor indexed="64"/>
      </patternFill>
    </fill>
  </fills>
  <borders count="24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hair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hair">
        <color indexed="64"/>
      </bottom>
      <diagonal/>
    </border>
    <border>
      <left style="medium">
        <color indexed="64"/>
      </left>
      <right style="thin">
        <color indexed="64"/>
      </right>
      <top style="hair">
        <color indexed="64"/>
      </top>
      <bottom/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hair">
        <color indexed="64"/>
      </top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</borders>
  <cellStyleXfs count="2">
    <xf numFmtId="0" fontId="0" fillId="0" borderId="0"/>
    <xf numFmtId="0" fontId="1" fillId="0" borderId="0" applyNumberFormat="0" applyFill="0" applyBorder="0" applyAlignment="0" applyProtection="0"/>
  </cellStyleXfs>
  <cellXfs count="91">
    <xf numFmtId="0" fontId="0" fillId="0" borderId="0" xfId="0"/>
    <xf numFmtId="0" fontId="0" fillId="0" borderId="0" xfId="0" applyAlignment="1">
      <alignment horizontal="left"/>
    </xf>
    <xf numFmtId="2" fontId="0" fillId="0" borderId="0" xfId="0" applyNumberFormat="1"/>
    <xf numFmtId="0" fontId="0" fillId="0" borderId="2" xfId="0" applyFill="1" applyBorder="1"/>
    <xf numFmtId="0" fontId="0" fillId="0" borderId="2" xfId="0" applyFill="1" applyBorder="1" applyAlignment="1">
      <alignment horizontal="left"/>
    </xf>
    <xf numFmtId="0" fontId="0" fillId="0" borderId="3" xfId="0" applyFill="1" applyBorder="1" applyAlignment="1">
      <alignment horizontal="left"/>
    </xf>
    <xf numFmtId="0" fontId="0" fillId="0" borderId="3" xfId="0" applyFill="1" applyBorder="1"/>
    <xf numFmtId="0" fontId="3" fillId="2" borderId="4" xfId="0" applyFont="1" applyFill="1" applyBorder="1" applyAlignment="1">
      <alignment horizontal="center" vertical="center"/>
    </xf>
    <xf numFmtId="0" fontId="3" fillId="2" borderId="5" xfId="0" applyFont="1" applyFill="1" applyBorder="1" applyAlignment="1">
      <alignment horizontal="center" vertical="center"/>
    </xf>
    <xf numFmtId="0" fontId="4" fillId="2" borderId="5" xfId="0" applyFont="1" applyFill="1" applyBorder="1" applyAlignment="1">
      <alignment horizontal="center" vertical="center"/>
    </xf>
    <xf numFmtId="0" fontId="4" fillId="2" borderId="6" xfId="0" applyFont="1" applyFill="1" applyBorder="1" applyAlignment="1">
      <alignment horizontal="center" vertical="center"/>
    </xf>
    <xf numFmtId="0" fontId="0" fillId="0" borderId="2" xfId="0" applyFill="1" applyBorder="1" applyAlignment="1">
      <alignment horizontal="left" vertical="center"/>
    </xf>
    <xf numFmtId="0" fontId="0" fillId="0" borderId="1" xfId="0" applyFill="1" applyBorder="1" applyAlignment="1">
      <alignment horizontal="left" vertical="center"/>
    </xf>
    <xf numFmtId="0" fontId="0" fillId="0" borderId="3" xfId="0" applyFill="1" applyBorder="1" applyAlignment="1">
      <alignment horizontal="left" vertical="center"/>
    </xf>
    <xf numFmtId="0" fontId="2" fillId="0" borderId="1" xfId="0" applyFont="1" applyFill="1" applyBorder="1"/>
    <xf numFmtId="0" fontId="2" fillId="0" borderId="3" xfId="0" applyFont="1" applyFill="1" applyBorder="1"/>
    <xf numFmtId="0" fontId="0" fillId="0" borderId="1" xfId="0" applyFill="1" applyBorder="1" applyAlignment="1">
      <alignment horizontal="left"/>
    </xf>
    <xf numFmtId="0" fontId="0" fillId="0" borderId="7" xfId="0" applyFill="1" applyBorder="1" applyAlignment="1">
      <alignment horizontal="left"/>
    </xf>
    <xf numFmtId="0" fontId="5" fillId="0" borderId="1" xfId="0" applyFont="1" applyFill="1" applyBorder="1" applyAlignment="1">
      <alignment horizontal="left"/>
    </xf>
    <xf numFmtId="0" fontId="5" fillId="0" borderId="3" xfId="0" applyFont="1" applyFill="1" applyBorder="1" applyAlignment="1">
      <alignment horizontal="left"/>
    </xf>
    <xf numFmtId="2" fontId="5" fillId="0" borderId="2" xfId="0" applyNumberFormat="1" applyFont="1" applyFill="1" applyBorder="1" applyAlignment="1">
      <alignment horizontal="left"/>
    </xf>
    <xf numFmtId="0" fontId="0" fillId="0" borderId="9" xfId="0" applyFill="1" applyBorder="1" applyAlignment="1">
      <alignment horizontal="center" vertical="center"/>
    </xf>
    <xf numFmtId="0" fontId="0" fillId="0" borderId="10" xfId="0" applyFill="1" applyBorder="1" applyAlignment="1">
      <alignment horizontal="center" vertical="center"/>
    </xf>
    <xf numFmtId="0" fontId="0" fillId="0" borderId="11" xfId="0" applyFill="1" applyBorder="1" applyAlignment="1">
      <alignment horizontal="center" vertical="center"/>
    </xf>
    <xf numFmtId="0" fontId="0" fillId="0" borderId="12" xfId="0" applyFill="1" applyBorder="1" applyAlignment="1">
      <alignment horizontal="center" vertical="center"/>
    </xf>
    <xf numFmtId="0" fontId="0" fillId="0" borderId="13" xfId="0" applyFill="1" applyBorder="1" applyAlignment="1">
      <alignment horizontal="center" vertical="center"/>
    </xf>
    <xf numFmtId="0" fontId="0" fillId="0" borderId="14" xfId="0" applyFill="1" applyBorder="1" applyAlignment="1">
      <alignment horizontal="center" vertical="center"/>
    </xf>
    <xf numFmtId="0" fontId="1" fillId="0" borderId="12" xfId="1" applyFill="1" applyBorder="1" applyAlignment="1">
      <alignment horizontal="center" vertical="center" wrapText="1"/>
    </xf>
    <xf numFmtId="0" fontId="1" fillId="0" borderId="13" xfId="1" applyFill="1" applyBorder="1" applyAlignment="1">
      <alignment horizontal="center" vertical="center"/>
    </xf>
    <xf numFmtId="0" fontId="1" fillId="0" borderId="14" xfId="1" applyFill="1" applyBorder="1" applyAlignment="1">
      <alignment horizontal="center" vertical="center"/>
    </xf>
    <xf numFmtId="0" fontId="0" fillId="0" borderId="18" xfId="0" applyFill="1" applyBorder="1" applyAlignment="1">
      <alignment horizontal="center" vertical="center"/>
    </xf>
    <xf numFmtId="0" fontId="0" fillId="0" borderId="19" xfId="0" applyFill="1" applyBorder="1" applyAlignment="1">
      <alignment horizontal="center" vertical="center"/>
    </xf>
    <xf numFmtId="0" fontId="1" fillId="0" borderId="19" xfId="1" applyFill="1" applyBorder="1" applyAlignment="1">
      <alignment horizontal="center" vertical="center"/>
    </xf>
    <xf numFmtId="0" fontId="1" fillId="0" borderId="20" xfId="1" applyFill="1" applyBorder="1" applyAlignment="1">
      <alignment horizontal="center" vertical="center" wrapText="1"/>
    </xf>
    <xf numFmtId="0" fontId="0" fillId="0" borderId="16" xfId="0" applyFill="1" applyBorder="1" applyAlignment="1">
      <alignment horizontal="center" vertical="center" wrapText="1"/>
    </xf>
    <xf numFmtId="0" fontId="0" fillId="0" borderId="17" xfId="0" applyFill="1" applyBorder="1" applyAlignment="1">
      <alignment horizontal="center" vertical="center" wrapText="1"/>
    </xf>
    <xf numFmtId="0" fontId="0" fillId="0" borderId="19" xfId="0" applyFill="1" applyBorder="1" applyAlignment="1">
      <alignment horizontal="left" vertical="center"/>
    </xf>
    <xf numFmtId="0" fontId="0" fillId="0" borderId="13" xfId="0" applyFill="1" applyBorder="1" applyAlignment="1">
      <alignment horizontal="left" vertical="center"/>
    </xf>
    <xf numFmtId="0" fontId="0" fillId="0" borderId="14" xfId="0" applyFill="1" applyBorder="1" applyAlignment="1">
      <alignment horizontal="left" vertical="center"/>
    </xf>
    <xf numFmtId="0" fontId="0" fillId="0" borderId="19" xfId="0" applyFill="1" applyBorder="1" applyAlignment="1">
      <alignment horizontal="center" vertical="center" wrapText="1"/>
    </xf>
    <xf numFmtId="0" fontId="0" fillId="0" borderId="13" xfId="0" applyFill="1" applyBorder="1" applyAlignment="1">
      <alignment horizontal="center" vertical="center" wrapText="1"/>
    </xf>
    <xf numFmtId="0" fontId="0" fillId="0" borderId="14" xfId="0" applyFill="1" applyBorder="1" applyAlignment="1">
      <alignment horizontal="center" vertical="center" wrapText="1"/>
    </xf>
    <xf numFmtId="0" fontId="1" fillId="0" borderId="20" xfId="1" applyFill="1" applyBorder="1" applyAlignment="1">
      <alignment horizontal="center" vertical="center"/>
    </xf>
    <xf numFmtId="0" fontId="0" fillId="0" borderId="16" xfId="0" applyFill="1" applyBorder="1" applyAlignment="1">
      <alignment horizontal="center" vertical="center"/>
    </xf>
    <xf numFmtId="0" fontId="0" fillId="0" borderId="17" xfId="0" applyFill="1" applyBorder="1" applyAlignment="1">
      <alignment horizontal="center" vertical="center"/>
    </xf>
    <xf numFmtId="0" fontId="1" fillId="0" borderId="15" xfId="1" applyFill="1" applyBorder="1" applyAlignment="1">
      <alignment horizontal="center" vertical="center"/>
    </xf>
    <xf numFmtId="0" fontId="1" fillId="0" borderId="16" xfId="1" applyFill="1" applyBorder="1" applyAlignment="1">
      <alignment horizontal="center" vertical="center"/>
    </xf>
    <xf numFmtId="0" fontId="1" fillId="0" borderId="17" xfId="1" applyFill="1" applyBorder="1" applyAlignment="1">
      <alignment horizontal="center" vertical="center"/>
    </xf>
    <xf numFmtId="0" fontId="0" fillId="0" borderId="8" xfId="0" applyFill="1" applyBorder="1" applyAlignment="1">
      <alignment horizontal="left" vertical="center"/>
    </xf>
    <xf numFmtId="0" fontId="0" fillId="0" borderId="12" xfId="0" applyFill="1" applyBorder="1" applyAlignment="1">
      <alignment horizontal="left" vertical="center"/>
    </xf>
    <xf numFmtId="0" fontId="7" fillId="0" borderId="19" xfId="0" applyFont="1" applyFill="1" applyBorder="1" applyAlignment="1">
      <alignment horizontal="center" vertical="center"/>
    </xf>
    <xf numFmtId="0" fontId="7" fillId="0" borderId="13" xfId="0" applyFont="1" applyFill="1" applyBorder="1" applyAlignment="1">
      <alignment horizontal="center" vertical="center"/>
    </xf>
    <xf numFmtId="0" fontId="7" fillId="0" borderId="14" xfId="0" applyFont="1" applyFill="1" applyBorder="1" applyAlignment="1">
      <alignment horizontal="center" vertical="center"/>
    </xf>
    <xf numFmtId="0" fontId="2" fillId="0" borderId="20" xfId="0" applyFont="1" applyFill="1" applyBorder="1" applyAlignment="1">
      <alignment horizontal="center"/>
    </xf>
    <xf numFmtId="0" fontId="2" fillId="0" borderId="17" xfId="0" applyFont="1" applyFill="1" applyBorder="1" applyAlignment="1">
      <alignment horizontal="center"/>
    </xf>
    <xf numFmtId="0" fontId="1" fillId="0" borderId="19" xfId="1" applyNumberFormat="1" applyFill="1" applyBorder="1" applyAlignment="1">
      <alignment horizontal="center" vertical="center" wrapText="1"/>
    </xf>
    <xf numFmtId="0" fontId="1" fillId="0" borderId="13" xfId="1" applyNumberFormat="1" applyFill="1" applyBorder="1" applyAlignment="1">
      <alignment horizontal="center" vertical="center"/>
    </xf>
    <xf numFmtId="0" fontId="1" fillId="0" borderId="14" xfId="1" applyNumberFormat="1" applyFill="1" applyBorder="1" applyAlignment="1">
      <alignment horizontal="center" vertical="center"/>
    </xf>
    <xf numFmtId="0" fontId="1" fillId="0" borderId="19" xfId="1" applyFill="1" applyBorder="1" applyAlignment="1">
      <alignment horizontal="center" vertical="center" wrapText="1"/>
    </xf>
    <xf numFmtId="0" fontId="5" fillId="0" borderId="19" xfId="0" applyFont="1" applyFill="1" applyBorder="1" applyAlignment="1">
      <alignment horizontal="center" vertical="center" wrapText="1"/>
    </xf>
    <xf numFmtId="0" fontId="5" fillId="0" borderId="13" xfId="0" applyFont="1" applyFill="1" applyBorder="1" applyAlignment="1">
      <alignment horizontal="center" vertical="center"/>
    </xf>
    <xf numFmtId="0" fontId="5" fillId="0" borderId="14" xfId="0" applyFont="1" applyFill="1" applyBorder="1" applyAlignment="1">
      <alignment horizontal="center" vertical="center"/>
    </xf>
    <xf numFmtId="0" fontId="5" fillId="0" borderId="19" xfId="0" applyFont="1" applyFill="1" applyBorder="1" applyAlignment="1">
      <alignment horizontal="center" vertical="center"/>
    </xf>
    <xf numFmtId="2" fontId="1" fillId="0" borderId="19" xfId="1" applyNumberFormat="1" applyFill="1" applyBorder="1" applyAlignment="1">
      <alignment horizontal="center" vertical="center"/>
    </xf>
    <xf numFmtId="2" fontId="1" fillId="0" borderId="13" xfId="1" applyNumberFormat="1" applyFill="1" applyBorder="1" applyAlignment="1">
      <alignment horizontal="center" vertical="center"/>
    </xf>
    <xf numFmtId="2" fontId="1" fillId="0" borderId="14" xfId="1" applyNumberFormat="1" applyFill="1" applyBorder="1" applyAlignment="1">
      <alignment horizontal="center" vertical="center"/>
    </xf>
    <xf numFmtId="2" fontId="0" fillId="0" borderId="19" xfId="0" applyNumberFormat="1" applyFill="1" applyBorder="1" applyAlignment="1">
      <alignment horizontal="center" vertical="center"/>
    </xf>
    <xf numFmtId="2" fontId="0" fillId="0" borderId="13" xfId="0" applyNumberFormat="1" applyFill="1" applyBorder="1" applyAlignment="1">
      <alignment horizontal="center" vertical="center"/>
    </xf>
    <xf numFmtId="2" fontId="0" fillId="0" borderId="14" xfId="0" applyNumberFormat="1" applyFill="1" applyBorder="1" applyAlignment="1">
      <alignment horizontal="center" vertical="center"/>
    </xf>
    <xf numFmtId="2" fontId="0" fillId="0" borderId="18" xfId="0" applyNumberFormat="1" applyFill="1" applyBorder="1" applyAlignment="1">
      <alignment horizontal="center" vertical="center"/>
    </xf>
    <xf numFmtId="2" fontId="0" fillId="0" borderId="10" xfId="0" applyNumberFormat="1" applyFill="1" applyBorder="1" applyAlignment="1">
      <alignment horizontal="center" vertical="center"/>
    </xf>
    <xf numFmtId="2" fontId="0" fillId="0" borderId="11" xfId="0" applyNumberFormat="1" applyFill="1" applyBorder="1" applyAlignment="1">
      <alignment horizontal="center" vertical="center"/>
    </xf>
    <xf numFmtId="2" fontId="0" fillId="0" borderId="19" xfId="0" applyNumberFormat="1" applyFill="1" applyBorder="1" applyAlignment="1">
      <alignment horizontal="center" vertical="center" wrapText="1"/>
    </xf>
    <xf numFmtId="0" fontId="5" fillId="0" borderId="18" xfId="0" applyFont="1" applyFill="1" applyBorder="1" applyAlignment="1">
      <alignment horizontal="center" vertical="center"/>
    </xf>
    <xf numFmtId="0" fontId="5" fillId="0" borderId="11" xfId="0" applyFont="1" applyFill="1" applyBorder="1" applyAlignment="1">
      <alignment horizontal="center" vertical="center"/>
    </xf>
    <xf numFmtId="0" fontId="6" fillId="0" borderId="19" xfId="1" applyFont="1" applyFill="1" applyBorder="1" applyAlignment="1">
      <alignment horizontal="center" vertical="center"/>
    </xf>
    <xf numFmtId="0" fontId="6" fillId="0" borderId="14" xfId="1" applyFont="1" applyFill="1" applyBorder="1" applyAlignment="1">
      <alignment horizontal="center" vertical="center"/>
    </xf>
    <xf numFmtId="0" fontId="0" fillId="0" borderId="19" xfId="0" applyFont="1" applyFill="1" applyBorder="1" applyAlignment="1">
      <alignment horizontal="center" vertical="center" wrapText="1"/>
    </xf>
    <xf numFmtId="0" fontId="1" fillId="0" borderId="17" xfId="1" applyFill="1" applyBorder="1" applyAlignment="1">
      <alignment horizontal="center" vertical="center" wrapText="1"/>
    </xf>
    <xf numFmtId="2" fontId="1" fillId="0" borderId="20" xfId="1" applyNumberFormat="1" applyFill="1" applyBorder="1" applyAlignment="1">
      <alignment horizontal="center" vertical="center"/>
    </xf>
    <xf numFmtId="2" fontId="0" fillId="0" borderId="16" xfId="0" applyNumberFormat="1" applyFill="1" applyBorder="1" applyAlignment="1">
      <alignment horizontal="center" vertical="center"/>
    </xf>
    <xf numFmtId="2" fontId="0" fillId="0" borderId="17" xfId="0" applyNumberFormat="1" applyFill="1" applyBorder="1" applyAlignment="1">
      <alignment horizontal="center" vertical="center"/>
    </xf>
    <xf numFmtId="0" fontId="1" fillId="0" borderId="16" xfId="1" applyFill="1" applyBorder="1" applyAlignment="1">
      <alignment horizontal="center" vertical="center" wrapText="1"/>
    </xf>
    <xf numFmtId="2" fontId="0" fillId="0" borderId="19" xfId="0" applyNumberFormat="1" applyFill="1" applyBorder="1" applyAlignment="1">
      <alignment horizontal="left" vertical="center"/>
    </xf>
    <xf numFmtId="2" fontId="0" fillId="0" borderId="13" xfId="0" applyNumberFormat="1" applyFill="1" applyBorder="1" applyAlignment="1">
      <alignment horizontal="left" vertical="center"/>
    </xf>
    <xf numFmtId="2" fontId="0" fillId="0" borderId="8" xfId="0" applyNumberFormat="1" applyFill="1" applyBorder="1" applyAlignment="1">
      <alignment horizontal="left" vertical="center"/>
    </xf>
    <xf numFmtId="0" fontId="0" fillId="0" borderId="22" xfId="0" applyFill="1" applyBorder="1" applyAlignment="1">
      <alignment horizontal="center" vertical="center"/>
    </xf>
    <xf numFmtId="0" fontId="1" fillId="0" borderId="23" xfId="1" applyFill="1" applyBorder="1" applyAlignment="1">
      <alignment horizontal="center" vertical="center" wrapText="1"/>
    </xf>
    <xf numFmtId="0" fontId="0" fillId="0" borderId="21" xfId="0" applyFill="1" applyBorder="1" applyAlignment="1">
      <alignment horizontal="center" vertical="center"/>
    </xf>
    <xf numFmtId="0" fontId="0" fillId="0" borderId="22" xfId="0" applyFill="1" applyBorder="1" applyAlignment="1">
      <alignment horizontal="left" vertical="center"/>
    </xf>
    <xf numFmtId="0" fontId="1" fillId="0" borderId="22" xfId="1" applyFill="1" applyBorder="1" applyAlignment="1">
      <alignment horizontal="center" vertical="center"/>
    </xf>
  </cellXfs>
  <cellStyles count="2">
    <cellStyle name="Hyperlink" xfId="1" xr:uid="{00000000-000B-0000-0000-000008000000}"/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8" Type="http://schemas.openxmlformats.org/officeDocument/2006/relationships/hyperlink" Target="mailto:luc.thimmesch@garnich.lu" TargetMode="External"/><Relationship Id="rId13" Type="http://schemas.openxmlformats.org/officeDocument/2006/relationships/hyperlink" Target="mailto:steve.faber@winseler.lu" TargetMode="External"/><Relationship Id="rId18" Type="http://schemas.openxmlformats.org/officeDocument/2006/relationships/hyperlink" Target="https://zaro.lu/le-syndicat/" TargetMode="External"/><Relationship Id="rId3" Type="http://schemas.openxmlformats.org/officeDocument/2006/relationships/hyperlink" Target="mailto:luc.theisen@zare.lu" TargetMode="External"/><Relationship Id="rId21" Type="http://schemas.openxmlformats.org/officeDocument/2006/relationships/hyperlink" Target="mailto:henri.krecke@differdange.lu" TargetMode="External"/><Relationship Id="rId7" Type="http://schemas.openxmlformats.org/officeDocument/2006/relationships/hyperlink" Target="mailto:nico.kraus@kanton-reiden.lu" TargetMode="External"/><Relationship Id="rId12" Type="http://schemas.openxmlformats.org/officeDocument/2006/relationships/hyperlink" Target="https://www.syvicol.lu/fr/annuaires/annuaire-des-syndicats/liste-des-syndicats/fichesyndicat/zarw" TargetMode="External"/><Relationship Id="rId17" Type="http://schemas.openxmlformats.org/officeDocument/2006/relationships/hyperlink" Target="https://www.siaeg.lu/" TargetMode="External"/><Relationship Id="rId2" Type="http://schemas.openxmlformats.org/officeDocument/2006/relationships/hyperlink" Target="mailto:p.grisius@nordstad.lu" TargetMode="External"/><Relationship Id="rId16" Type="http://schemas.openxmlformats.org/officeDocument/2006/relationships/hyperlink" Target="https://www.zare.lu/" TargetMode="External"/><Relationship Id="rId20" Type="http://schemas.openxmlformats.org/officeDocument/2006/relationships/hyperlink" Target="https://sikor.lu/" TargetMode="External"/><Relationship Id="rId1" Type="http://schemas.openxmlformats.org/officeDocument/2006/relationships/hyperlink" Target="mailto:info@sicler.lu" TargetMode="External"/><Relationship Id="rId6" Type="http://schemas.openxmlformats.org/officeDocument/2006/relationships/hyperlink" Target="mailto:tom.neyens@zamid.lu" TargetMode="External"/><Relationship Id="rId11" Type="http://schemas.openxmlformats.org/officeDocument/2006/relationships/hyperlink" Target="https://www.syvicol.lu/fr/annuaires/annuaire-des-syndicats/liste-des-syndicats/fichesyndicat/siaee" TargetMode="External"/><Relationship Id="rId5" Type="http://schemas.openxmlformats.org/officeDocument/2006/relationships/hyperlink" Target="mailto:info@zaro.lu" TargetMode="External"/><Relationship Id="rId15" Type="http://schemas.openxmlformats.org/officeDocument/2006/relationships/hyperlink" Target="https://www.nordstad.lu/wirtschaft-handel/fridhaff/" TargetMode="External"/><Relationship Id="rId10" Type="http://schemas.openxmlformats.org/officeDocument/2006/relationships/hyperlink" Target="mailto:siaee@echternach.lu" TargetMode="External"/><Relationship Id="rId19" Type="http://schemas.openxmlformats.org/officeDocument/2006/relationships/hyperlink" Target="https://kanton-reiden.lu/" TargetMode="External"/><Relationship Id="rId4" Type="http://schemas.openxmlformats.org/officeDocument/2006/relationships/hyperlink" Target="mailto:info@siaeg.lu" TargetMode="External"/><Relationship Id="rId9" Type="http://schemas.openxmlformats.org/officeDocument/2006/relationships/hyperlink" Target="https://www.syvicol.lu/fr/annuaires/annuaire-des-syndicats/liste-des-syndicats/fichesyndicat/siaer" TargetMode="External"/><Relationship Id="rId14" Type="http://schemas.openxmlformats.org/officeDocument/2006/relationships/hyperlink" Target="http://www.sicler.lu/" TargetMode="External"/><Relationship Id="rId22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J61"/>
  <sheetViews>
    <sheetView tabSelected="1" zoomScale="70" zoomScaleNormal="70" workbookViewId="0">
      <pane ySplit="1" topLeftCell="A2" activePane="bottomLeft" state="frozen"/>
      <selection pane="bottomLeft" activeCell="L6" sqref="L6"/>
    </sheetView>
  </sheetViews>
  <sheetFormatPr defaultColWidth="11.44140625" defaultRowHeight="14.4" x14ac:dyDescent="0.3"/>
  <cols>
    <col min="1" max="1" width="19" bestFit="1" customWidth="1"/>
    <col min="2" max="2" width="19.77734375" customWidth="1"/>
    <col min="3" max="3" width="17.5546875" customWidth="1"/>
    <col min="4" max="4" width="35.44140625" bestFit="1" customWidth="1"/>
    <col min="5" max="5" width="27.44140625" customWidth="1"/>
    <col min="6" max="6" width="19.77734375" style="1" customWidth="1"/>
    <col min="7" max="7" width="33.21875" bestFit="1" customWidth="1"/>
    <col min="8" max="8" width="33.44140625" customWidth="1"/>
    <col min="9" max="9" width="27.44140625" customWidth="1"/>
    <col min="10" max="10" width="36.44140625" customWidth="1"/>
  </cols>
  <sheetData>
    <row r="1" spans="1:10" x14ac:dyDescent="0.3">
      <c r="A1" s="7" t="s">
        <v>0</v>
      </c>
      <c r="B1" s="8" t="s">
        <v>1</v>
      </c>
      <c r="C1" s="8" t="s">
        <v>2</v>
      </c>
      <c r="D1" s="8" t="s">
        <v>3</v>
      </c>
      <c r="E1" s="8" t="s">
        <v>4</v>
      </c>
      <c r="F1" s="8" t="s">
        <v>5</v>
      </c>
      <c r="G1" s="8" t="s">
        <v>6</v>
      </c>
      <c r="H1" s="8" t="s">
        <v>7</v>
      </c>
      <c r="I1" s="9" t="s">
        <v>8</v>
      </c>
      <c r="J1" s="10" t="s">
        <v>9</v>
      </c>
    </row>
    <row r="2" spans="1:10" x14ac:dyDescent="0.3">
      <c r="A2" s="21" t="s">
        <v>10</v>
      </c>
      <c r="B2" s="24" t="s">
        <v>11</v>
      </c>
      <c r="C2" s="24" t="s">
        <v>120</v>
      </c>
      <c r="D2" s="27" t="s">
        <v>133</v>
      </c>
      <c r="E2" s="24" t="s">
        <v>12</v>
      </c>
      <c r="F2" s="4" t="s">
        <v>13</v>
      </c>
      <c r="G2" s="3" t="s">
        <v>123</v>
      </c>
      <c r="H2" s="24" t="s">
        <v>173</v>
      </c>
      <c r="I2" s="24" t="s">
        <v>172</v>
      </c>
      <c r="J2" s="45" t="s">
        <v>121</v>
      </c>
    </row>
    <row r="3" spans="1:10" x14ac:dyDescent="0.3">
      <c r="A3" s="22"/>
      <c r="B3" s="25"/>
      <c r="C3" s="25"/>
      <c r="D3" s="28"/>
      <c r="E3" s="25"/>
      <c r="F3" s="4" t="s">
        <v>15</v>
      </c>
      <c r="G3" s="3" t="s">
        <v>16</v>
      </c>
      <c r="H3" s="25"/>
      <c r="I3" s="25"/>
      <c r="J3" s="46"/>
    </row>
    <row r="4" spans="1:10" x14ac:dyDescent="0.3">
      <c r="A4" s="22"/>
      <c r="B4" s="25"/>
      <c r="C4" s="25"/>
      <c r="D4" s="28"/>
      <c r="E4" s="25"/>
      <c r="F4" s="4" t="s">
        <v>17</v>
      </c>
      <c r="G4" s="3" t="s">
        <v>122</v>
      </c>
      <c r="H4" s="25"/>
      <c r="I4" s="25"/>
      <c r="J4" s="46"/>
    </row>
    <row r="5" spans="1:10" x14ac:dyDescent="0.3">
      <c r="A5" s="22"/>
      <c r="B5" s="25"/>
      <c r="C5" s="25"/>
      <c r="D5" s="28"/>
      <c r="E5" s="25"/>
      <c r="F5" s="4" t="s">
        <v>14</v>
      </c>
      <c r="G5" s="3" t="s">
        <v>125</v>
      </c>
      <c r="H5" s="25"/>
      <c r="I5" s="25"/>
      <c r="J5" s="46"/>
    </row>
    <row r="6" spans="1:10" x14ac:dyDescent="0.3">
      <c r="A6" s="23"/>
      <c r="B6" s="26"/>
      <c r="C6" s="26"/>
      <c r="D6" s="29"/>
      <c r="E6" s="26"/>
      <c r="F6" s="5" t="s">
        <v>18</v>
      </c>
      <c r="G6" s="6" t="s">
        <v>124</v>
      </c>
      <c r="H6" s="26"/>
      <c r="I6" s="26"/>
      <c r="J6" s="47"/>
    </row>
    <row r="7" spans="1:10" x14ac:dyDescent="0.3">
      <c r="A7" s="30" t="s">
        <v>126</v>
      </c>
      <c r="B7" s="31" t="s">
        <v>19</v>
      </c>
      <c r="C7" s="31" t="s">
        <v>127</v>
      </c>
      <c r="D7" s="32" t="s">
        <v>20</v>
      </c>
      <c r="E7" s="39" t="s">
        <v>118</v>
      </c>
      <c r="F7" s="4" t="s">
        <v>21</v>
      </c>
      <c r="G7" s="36" t="s">
        <v>22</v>
      </c>
      <c r="H7" s="31" t="s">
        <v>23</v>
      </c>
      <c r="I7" s="31" t="s">
        <v>24</v>
      </c>
      <c r="J7" s="33" t="s">
        <v>128</v>
      </c>
    </row>
    <row r="8" spans="1:10" x14ac:dyDescent="0.3">
      <c r="A8" s="22"/>
      <c r="B8" s="25"/>
      <c r="C8" s="25"/>
      <c r="D8" s="28"/>
      <c r="E8" s="40"/>
      <c r="F8" s="4" t="s">
        <v>25</v>
      </c>
      <c r="G8" s="37"/>
      <c r="H8" s="25"/>
      <c r="I8" s="25"/>
      <c r="J8" s="34"/>
    </row>
    <row r="9" spans="1:10" x14ac:dyDescent="0.3">
      <c r="A9" s="22"/>
      <c r="B9" s="25"/>
      <c r="C9" s="25"/>
      <c r="D9" s="28"/>
      <c r="E9" s="40"/>
      <c r="F9" s="4" t="s">
        <v>26</v>
      </c>
      <c r="G9" s="37"/>
      <c r="H9" s="25"/>
      <c r="I9" s="25"/>
      <c r="J9" s="34"/>
    </row>
    <row r="10" spans="1:10" x14ac:dyDescent="0.3">
      <c r="A10" s="22"/>
      <c r="B10" s="25"/>
      <c r="C10" s="25"/>
      <c r="D10" s="28"/>
      <c r="E10" s="40"/>
      <c r="F10" s="4" t="s">
        <v>27</v>
      </c>
      <c r="G10" s="37"/>
      <c r="H10" s="25"/>
      <c r="I10" s="25"/>
      <c r="J10" s="34"/>
    </row>
    <row r="11" spans="1:10" x14ac:dyDescent="0.3">
      <c r="A11" s="22"/>
      <c r="B11" s="25"/>
      <c r="C11" s="25"/>
      <c r="D11" s="28"/>
      <c r="E11" s="40"/>
      <c r="F11" s="4" t="s">
        <v>28</v>
      </c>
      <c r="G11" s="37"/>
      <c r="H11" s="25"/>
      <c r="I11" s="25"/>
      <c r="J11" s="34"/>
    </row>
    <row r="12" spans="1:10" x14ac:dyDescent="0.3">
      <c r="A12" s="23"/>
      <c r="B12" s="26"/>
      <c r="C12" s="26"/>
      <c r="D12" s="29"/>
      <c r="E12" s="41"/>
      <c r="F12" s="5" t="s">
        <v>29</v>
      </c>
      <c r="G12" s="38"/>
      <c r="H12" s="26"/>
      <c r="I12" s="26"/>
      <c r="J12" s="35"/>
    </row>
    <row r="13" spans="1:10" x14ac:dyDescent="0.3">
      <c r="A13" s="30" t="s">
        <v>30</v>
      </c>
      <c r="B13" s="31" t="s">
        <v>31</v>
      </c>
      <c r="C13" s="31" t="s">
        <v>129</v>
      </c>
      <c r="D13" s="32" t="s">
        <v>32</v>
      </c>
      <c r="E13" s="31" t="s">
        <v>33</v>
      </c>
      <c r="F13" s="4" t="s">
        <v>34</v>
      </c>
      <c r="G13" s="3" t="s">
        <v>35</v>
      </c>
      <c r="H13" s="39" t="s">
        <v>130</v>
      </c>
      <c r="I13" s="31" t="s">
        <v>36</v>
      </c>
      <c r="J13" s="42" t="s">
        <v>131</v>
      </c>
    </row>
    <row r="14" spans="1:10" x14ac:dyDescent="0.3">
      <c r="A14" s="22"/>
      <c r="B14" s="25"/>
      <c r="C14" s="25"/>
      <c r="D14" s="28"/>
      <c r="E14" s="25"/>
      <c r="F14" s="4" t="s">
        <v>37</v>
      </c>
      <c r="G14" s="3" t="s">
        <v>38</v>
      </c>
      <c r="H14" s="40"/>
      <c r="I14" s="25"/>
      <c r="J14" s="43"/>
    </row>
    <row r="15" spans="1:10" x14ac:dyDescent="0.3">
      <c r="A15" s="22"/>
      <c r="B15" s="25"/>
      <c r="C15" s="25"/>
      <c r="D15" s="28"/>
      <c r="E15" s="25"/>
      <c r="F15" s="4" t="s">
        <v>39</v>
      </c>
      <c r="G15" s="3" t="s">
        <v>40</v>
      </c>
      <c r="H15" s="40"/>
      <c r="I15" s="25"/>
      <c r="J15" s="43"/>
    </row>
    <row r="16" spans="1:10" x14ac:dyDescent="0.3">
      <c r="A16" s="23"/>
      <c r="B16" s="26"/>
      <c r="C16" s="26"/>
      <c r="D16" s="29"/>
      <c r="E16" s="26"/>
      <c r="F16" s="5" t="s">
        <v>41</v>
      </c>
      <c r="G16" s="6" t="s">
        <v>42</v>
      </c>
      <c r="H16" s="41"/>
      <c r="I16" s="26"/>
      <c r="J16" s="44"/>
    </row>
    <row r="17" spans="1:10" x14ac:dyDescent="0.3">
      <c r="A17" s="30" t="s">
        <v>43</v>
      </c>
      <c r="B17" s="31" t="s">
        <v>44</v>
      </c>
      <c r="C17" s="50"/>
      <c r="D17" s="55" t="s">
        <v>168</v>
      </c>
      <c r="E17" s="31" t="s">
        <v>119</v>
      </c>
      <c r="F17" s="12" t="s">
        <v>45</v>
      </c>
      <c r="G17" s="36" t="s">
        <v>46</v>
      </c>
      <c r="H17" s="39" t="s">
        <v>170</v>
      </c>
      <c r="I17" s="31" t="s">
        <v>171</v>
      </c>
      <c r="J17" s="42" t="s">
        <v>132</v>
      </c>
    </row>
    <row r="18" spans="1:10" x14ac:dyDescent="0.3">
      <c r="A18" s="22"/>
      <c r="B18" s="25"/>
      <c r="C18" s="51"/>
      <c r="D18" s="56"/>
      <c r="E18" s="25"/>
      <c r="F18" s="11" t="s">
        <v>47</v>
      </c>
      <c r="G18" s="37"/>
      <c r="H18" s="25"/>
      <c r="I18" s="25"/>
      <c r="J18" s="43"/>
    </row>
    <row r="19" spans="1:10" x14ac:dyDescent="0.3">
      <c r="A19" s="22"/>
      <c r="B19" s="25"/>
      <c r="C19" s="51"/>
      <c r="D19" s="56"/>
      <c r="E19" s="25"/>
      <c r="F19" s="11" t="s">
        <v>49</v>
      </c>
      <c r="G19" s="37"/>
      <c r="H19" s="25"/>
      <c r="I19" s="25"/>
      <c r="J19" s="43"/>
    </row>
    <row r="20" spans="1:10" x14ac:dyDescent="0.3">
      <c r="A20" s="22"/>
      <c r="B20" s="25"/>
      <c r="C20" s="51"/>
      <c r="D20" s="56"/>
      <c r="E20" s="25"/>
      <c r="F20" s="11" t="s">
        <v>50</v>
      </c>
      <c r="G20" s="48"/>
      <c r="H20" s="25"/>
      <c r="I20" s="25"/>
      <c r="J20" s="43"/>
    </row>
    <row r="21" spans="1:10" x14ac:dyDescent="0.3">
      <c r="A21" s="22"/>
      <c r="B21" s="25"/>
      <c r="C21" s="51"/>
      <c r="D21" s="56"/>
      <c r="E21" s="25"/>
      <c r="F21" s="11" t="s">
        <v>51</v>
      </c>
      <c r="G21" s="49" t="s">
        <v>48</v>
      </c>
      <c r="H21" s="25"/>
      <c r="I21" s="25"/>
      <c r="J21" s="43"/>
    </row>
    <row r="22" spans="1:10" x14ac:dyDescent="0.3">
      <c r="A22" s="22"/>
      <c r="B22" s="25"/>
      <c r="C22" s="51"/>
      <c r="D22" s="56"/>
      <c r="E22" s="25"/>
      <c r="F22" s="11" t="s">
        <v>52</v>
      </c>
      <c r="G22" s="37"/>
      <c r="H22" s="25"/>
      <c r="I22" s="25"/>
      <c r="J22" s="43"/>
    </row>
    <row r="23" spans="1:10" x14ac:dyDescent="0.3">
      <c r="A23" s="22"/>
      <c r="B23" s="25"/>
      <c r="C23" s="51"/>
      <c r="D23" s="56"/>
      <c r="E23" s="25"/>
      <c r="F23" s="11" t="s">
        <v>53</v>
      </c>
      <c r="G23" s="37"/>
      <c r="H23" s="25"/>
      <c r="I23" s="25"/>
      <c r="J23" s="43"/>
    </row>
    <row r="24" spans="1:10" x14ac:dyDescent="0.3">
      <c r="A24" s="23"/>
      <c r="B24" s="26"/>
      <c r="C24" s="52"/>
      <c r="D24" s="57"/>
      <c r="E24" s="26"/>
      <c r="F24" s="13" t="s">
        <v>54</v>
      </c>
      <c r="G24" s="38"/>
      <c r="H24" s="26"/>
      <c r="I24" s="26"/>
      <c r="J24" s="44"/>
    </row>
    <row r="25" spans="1:10" x14ac:dyDescent="0.3">
      <c r="A25" s="30" t="s">
        <v>55</v>
      </c>
      <c r="B25" s="31" t="s">
        <v>56</v>
      </c>
      <c r="C25" s="59" t="s">
        <v>163</v>
      </c>
      <c r="D25" s="58" t="s">
        <v>135</v>
      </c>
      <c r="E25" s="31" t="s">
        <v>57</v>
      </c>
      <c r="F25" s="11" t="s">
        <v>58</v>
      </c>
      <c r="G25" s="36" t="s">
        <v>59</v>
      </c>
      <c r="H25" s="31" t="s">
        <v>60</v>
      </c>
      <c r="I25" s="31" t="s">
        <v>61</v>
      </c>
      <c r="J25" s="42" t="s">
        <v>134</v>
      </c>
    </row>
    <row r="26" spans="1:10" x14ac:dyDescent="0.3">
      <c r="A26" s="22"/>
      <c r="B26" s="25"/>
      <c r="C26" s="60"/>
      <c r="D26" s="28"/>
      <c r="E26" s="25"/>
      <c r="F26" s="11" t="s">
        <v>62</v>
      </c>
      <c r="G26" s="37"/>
      <c r="H26" s="25"/>
      <c r="I26" s="25"/>
      <c r="J26" s="43"/>
    </row>
    <row r="27" spans="1:10" x14ac:dyDescent="0.3">
      <c r="A27" s="22"/>
      <c r="B27" s="25"/>
      <c r="C27" s="60"/>
      <c r="D27" s="28"/>
      <c r="E27" s="25"/>
      <c r="F27" s="11" t="s">
        <v>63</v>
      </c>
      <c r="G27" s="37"/>
      <c r="H27" s="25"/>
      <c r="I27" s="25"/>
      <c r="J27" s="43"/>
    </row>
    <row r="28" spans="1:10" x14ac:dyDescent="0.3">
      <c r="A28" s="22"/>
      <c r="B28" s="25"/>
      <c r="C28" s="60"/>
      <c r="D28" s="28"/>
      <c r="E28" s="25"/>
      <c r="F28" s="11" t="s">
        <v>64</v>
      </c>
      <c r="G28" s="37"/>
      <c r="H28" s="25"/>
      <c r="I28" s="25"/>
      <c r="J28" s="43"/>
    </row>
    <row r="29" spans="1:10" x14ac:dyDescent="0.3">
      <c r="A29" s="22"/>
      <c r="B29" s="25"/>
      <c r="C29" s="60"/>
      <c r="D29" s="28"/>
      <c r="E29" s="25"/>
      <c r="F29" s="11" t="s">
        <v>65</v>
      </c>
      <c r="G29" s="37"/>
      <c r="H29" s="25"/>
      <c r="I29" s="25"/>
      <c r="J29" s="43"/>
    </row>
    <row r="30" spans="1:10" x14ac:dyDescent="0.3">
      <c r="A30" s="23"/>
      <c r="B30" s="26"/>
      <c r="C30" s="61"/>
      <c r="D30" s="29"/>
      <c r="E30" s="26"/>
      <c r="F30" s="13" t="s">
        <v>66</v>
      </c>
      <c r="G30" s="38"/>
      <c r="H30" s="26"/>
      <c r="I30" s="26"/>
      <c r="J30" s="44"/>
    </row>
    <row r="31" spans="1:10" x14ac:dyDescent="0.3">
      <c r="A31" s="73" t="s">
        <v>67</v>
      </c>
      <c r="B31" s="62" t="s">
        <v>68</v>
      </c>
      <c r="C31" s="62" t="s">
        <v>164</v>
      </c>
      <c r="D31" s="75" t="s">
        <v>69</v>
      </c>
      <c r="E31" s="62" t="s">
        <v>70</v>
      </c>
      <c r="F31" s="18" t="s">
        <v>71</v>
      </c>
      <c r="G31" s="14"/>
      <c r="H31" s="62" t="s">
        <v>136</v>
      </c>
      <c r="I31" s="62" t="s">
        <v>137</v>
      </c>
      <c r="J31" s="53"/>
    </row>
    <row r="32" spans="1:10" x14ac:dyDescent="0.3">
      <c r="A32" s="74"/>
      <c r="B32" s="61"/>
      <c r="C32" s="61"/>
      <c r="D32" s="76"/>
      <c r="E32" s="61"/>
      <c r="F32" s="19" t="s">
        <v>72</v>
      </c>
      <c r="G32" s="15"/>
      <c r="H32" s="61"/>
      <c r="I32" s="61"/>
      <c r="J32" s="54"/>
    </row>
    <row r="33" spans="1:10" x14ac:dyDescent="0.3">
      <c r="A33" s="69" t="s">
        <v>138</v>
      </c>
      <c r="B33" s="66" t="s">
        <v>78</v>
      </c>
      <c r="C33" s="72" t="s">
        <v>139</v>
      </c>
      <c r="D33" s="63" t="s">
        <v>79</v>
      </c>
      <c r="E33" s="66" t="s">
        <v>117</v>
      </c>
      <c r="F33" s="20" t="s">
        <v>80</v>
      </c>
      <c r="G33" s="83" t="s">
        <v>81</v>
      </c>
      <c r="H33" s="66" t="s">
        <v>140</v>
      </c>
      <c r="I33" s="66" t="s">
        <v>141</v>
      </c>
      <c r="J33" s="79" t="s">
        <v>142</v>
      </c>
    </row>
    <row r="34" spans="1:10" x14ac:dyDescent="0.3">
      <c r="A34" s="70"/>
      <c r="B34" s="67"/>
      <c r="C34" s="67"/>
      <c r="D34" s="64"/>
      <c r="E34" s="67"/>
      <c r="F34" s="4" t="s">
        <v>82</v>
      </c>
      <c r="G34" s="84"/>
      <c r="H34" s="67"/>
      <c r="I34" s="67"/>
      <c r="J34" s="80"/>
    </row>
    <row r="35" spans="1:10" x14ac:dyDescent="0.3">
      <c r="A35" s="70"/>
      <c r="B35" s="67"/>
      <c r="C35" s="67"/>
      <c r="D35" s="64"/>
      <c r="E35" s="67"/>
      <c r="F35" s="4" t="s">
        <v>84</v>
      </c>
      <c r="G35" s="84"/>
      <c r="H35" s="67"/>
      <c r="I35" s="67"/>
      <c r="J35" s="80"/>
    </row>
    <row r="36" spans="1:10" x14ac:dyDescent="0.3">
      <c r="A36" s="70"/>
      <c r="B36" s="67"/>
      <c r="C36" s="67"/>
      <c r="D36" s="64"/>
      <c r="E36" s="67"/>
      <c r="F36" s="4" t="s">
        <v>85</v>
      </c>
      <c r="G36" s="84"/>
      <c r="H36" s="67"/>
      <c r="I36" s="67"/>
      <c r="J36" s="80"/>
    </row>
    <row r="37" spans="1:10" x14ac:dyDescent="0.3">
      <c r="A37" s="70"/>
      <c r="B37" s="67"/>
      <c r="C37" s="67"/>
      <c r="D37" s="64"/>
      <c r="E37" s="67"/>
      <c r="F37" s="4" t="s">
        <v>86</v>
      </c>
      <c r="G37" s="85"/>
      <c r="H37" s="67"/>
      <c r="I37" s="67"/>
      <c r="J37" s="80"/>
    </row>
    <row r="38" spans="1:10" x14ac:dyDescent="0.3">
      <c r="A38" s="70"/>
      <c r="B38" s="67"/>
      <c r="C38" s="67"/>
      <c r="D38" s="64"/>
      <c r="E38" s="67"/>
      <c r="F38" s="4" t="s">
        <v>87</v>
      </c>
      <c r="G38" s="49" t="s">
        <v>83</v>
      </c>
      <c r="H38" s="67"/>
      <c r="I38" s="67"/>
      <c r="J38" s="80"/>
    </row>
    <row r="39" spans="1:10" s="2" customFormat="1" x14ac:dyDescent="0.3">
      <c r="A39" s="70"/>
      <c r="B39" s="67"/>
      <c r="C39" s="67"/>
      <c r="D39" s="64"/>
      <c r="E39" s="67"/>
      <c r="F39" s="4" t="s">
        <v>88</v>
      </c>
      <c r="G39" s="37"/>
      <c r="H39" s="67"/>
      <c r="I39" s="67"/>
      <c r="J39" s="80"/>
    </row>
    <row r="40" spans="1:10" x14ac:dyDescent="0.3">
      <c r="A40" s="70"/>
      <c r="B40" s="67"/>
      <c r="C40" s="67"/>
      <c r="D40" s="64"/>
      <c r="E40" s="67"/>
      <c r="F40" s="4" t="s">
        <v>89</v>
      </c>
      <c r="G40" s="37"/>
      <c r="H40" s="67"/>
      <c r="I40" s="67"/>
      <c r="J40" s="80"/>
    </row>
    <row r="41" spans="1:10" x14ac:dyDescent="0.3">
      <c r="A41" s="71"/>
      <c r="B41" s="68"/>
      <c r="C41" s="68"/>
      <c r="D41" s="65"/>
      <c r="E41" s="68"/>
      <c r="F41" s="5" t="s">
        <v>90</v>
      </c>
      <c r="G41" s="38"/>
      <c r="H41" s="68"/>
      <c r="I41" s="68"/>
      <c r="J41" s="81"/>
    </row>
    <row r="42" spans="1:10" x14ac:dyDescent="0.3">
      <c r="A42" s="30" t="s">
        <v>91</v>
      </c>
      <c r="B42" s="31" t="s">
        <v>92</v>
      </c>
      <c r="C42" s="77" t="s">
        <v>169</v>
      </c>
      <c r="D42" s="32" t="s">
        <v>165</v>
      </c>
      <c r="E42" s="31" t="s">
        <v>145</v>
      </c>
      <c r="F42" s="16" t="s">
        <v>93</v>
      </c>
      <c r="G42" s="36" t="s">
        <v>96</v>
      </c>
      <c r="H42" s="31" t="s">
        <v>143</v>
      </c>
      <c r="I42" s="31" t="s">
        <v>144</v>
      </c>
      <c r="J42" s="33" t="s">
        <v>94</v>
      </c>
    </row>
    <row r="43" spans="1:10" x14ac:dyDescent="0.3">
      <c r="A43" s="22"/>
      <c r="B43" s="25"/>
      <c r="C43" s="51"/>
      <c r="D43" s="28"/>
      <c r="E43" s="25"/>
      <c r="F43" s="4" t="s">
        <v>95</v>
      </c>
      <c r="G43" s="37"/>
      <c r="H43" s="25"/>
      <c r="I43" s="25"/>
      <c r="J43" s="82"/>
    </row>
    <row r="44" spans="1:10" x14ac:dyDescent="0.3">
      <c r="A44" s="22"/>
      <c r="B44" s="25"/>
      <c r="C44" s="51"/>
      <c r="D44" s="28"/>
      <c r="E44" s="25"/>
      <c r="F44" s="4" t="s">
        <v>97</v>
      </c>
      <c r="G44" s="37"/>
      <c r="H44" s="25"/>
      <c r="I44" s="25"/>
      <c r="J44" s="82"/>
    </row>
    <row r="45" spans="1:10" x14ac:dyDescent="0.3">
      <c r="A45" s="22"/>
      <c r="B45" s="25"/>
      <c r="C45" s="51"/>
      <c r="D45" s="28"/>
      <c r="E45" s="25"/>
      <c r="F45" s="4" t="s">
        <v>98</v>
      </c>
      <c r="G45" s="37"/>
      <c r="H45" s="25"/>
      <c r="I45" s="25"/>
      <c r="J45" s="82"/>
    </row>
    <row r="46" spans="1:10" x14ac:dyDescent="0.3">
      <c r="A46" s="22"/>
      <c r="B46" s="25"/>
      <c r="C46" s="51"/>
      <c r="D46" s="28"/>
      <c r="E46" s="25"/>
      <c r="F46" s="4" t="s">
        <v>99</v>
      </c>
      <c r="G46" s="37"/>
      <c r="H46" s="25"/>
      <c r="I46" s="25"/>
      <c r="J46" s="82"/>
    </row>
    <row r="47" spans="1:10" x14ac:dyDescent="0.3">
      <c r="A47" s="22"/>
      <c r="B47" s="25"/>
      <c r="C47" s="51"/>
      <c r="D47" s="28"/>
      <c r="E47" s="25"/>
      <c r="F47" s="4" t="s">
        <v>100</v>
      </c>
      <c r="G47" s="37"/>
      <c r="H47" s="25"/>
      <c r="I47" s="25"/>
      <c r="J47" s="82"/>
    </row>
    <row r="48" spans="1:10" x14ac:dyDescent="0.3">
      <c r="A48" s="23"/>
      <c r="B48" s="26"/>
      <c r="C48" s="52"/>
      <c r="D48" s="29"/>
      <c r="E48" s="26"/>
      <c r="F48" s="5" t="s">
        <v>101</v>
      </c>
      <c r="G48" s="38"/>
      <c r="H48" s="26"/>
      <c r="I48" s="26"/>
      <c r="J48" s="78"/>
    </row>
    <row r="49" spans="1:10" x14ac:dyDescent="0.3">
      <c r="A49" s="30" t="s">
        <v>102</v>
      </c>
      <c r="B49" s="62" t="s">
        <v>167</v>
      </c>
      <c r="C49" s="62" t="s">
        <v>162</v>
      </c>
      <c r="D49" s="58" t="s">
        <v>166</v>
      </c>
      <c r="E49" s="31" t="s">
        <v>146</v>
      </c>
      <c r="F49" s="16" t="s">
        <v>103</v>
      </c>
      <c r="G49" s="36" t="s">
        <v>110</v>
      </c>
      <c r="H49" s="31" t="s">
        <v>104</v>
      </c>
      <c r="I49" s="31" t="s">
        <v>105</v>
      </c>
      <c r="J49" s="33" t="s">
        <v>106</v>
      </c>
    </row>
    <row r="50" spans="1:10" x14ac:dyDescent="0.3">
      <c r="A50" s="22"/>
      <c r="B50" s="60"/>
      <c r="C50" s="60"/>
      <c r="D50" s="28"/>
      <c r="E50" s="25"/>
      <c r="F50" s="4" t="s">
        <v>107</v>
      </c>
      <c r="G50" s="37"/>
      <c r="H50" s="25"/>
      <c r="I50" s="25"/>
      <c r="J50" s="82"/>
    </row>
    <row r="51" spans="1:10" x14ac:dyDescent="0.3">
      <c r="A51" s="22"/>
      <c r="B51" s="60"/>
      <c r="C51" s="60"/>
      <c r="D51" s="28"/>
      <c r="E51" s="25"/>
      <c r="F51" s="4" t="s">
        <v>108</v>
      </c>
      <c r="G51" s="37"/>
      <c r="H51" s="25"/>
      <c r="I51" s="25"/>
      <c r="J51" s="82"/>
    </row>
    <row r="52" spans="1:10" x14ac:dyDescent="0.3">
      <c r="A52" s="22"/>
      <c r="B52" s="60"/>
      <c r="C52" s="60"/>
      <c r="D52" s="28"/>
      <c r="E52" s="25"/>
      <c r="F52" s="4" t="s">
        <v>109</v>
      </c>
      <c r="G52" s="37"/>
      <c r="H52" s="25"/>
      <c r="I52" s="25"/>
      <c r="J52" s="82"/>
    </row>
    <row r="53" spans="1:10" x14ac:dyDescent="0.3">
      <c r="A53" s="22"/>
      <c r="B53" s="60"/>
      <c r="C53" s="60"/>
      <c r="D53" s="28"/>
      <c r="E53" s="25"/>
      <c r="F53" s="4" t="s">
        <v>110</v>
      </c>
      <c r="G53" s="37"/>
      <c r="H53" s="25"/>
      <c r="I53" s="25"/>
      <c r="J53" s="82"/>
    </row>
    <row r="54" spans="1:10" x14ac:dyDescent="0.3">
      <c r="A54" s="22"/>
      <c r="B54" s="60"/>
      <c r="C54" s="60"/>
      <c r="D54" s="28"/>
      <c r="E54" s="25"/>
      <c r="F54" s="4" t="s">
        <v>111</v>
      </c>
      <c r="G54" s="37"/>
      <c r="H54" s="25"/>
      <c r="I54" s="25"/>
      <c r="J54" s="82"/>
    </row>
    <row r="55" spans="1:10" x14ac:dyDescent="0.3">
      <c r="A55" s="23"/>
      <c r="B55" s="61"/>
      <c r="C55" s="61"/>
      <c r="D55" s="29"/>
      <c r="E55" s="26"/>
      <c r="F55" s="5" t="s">
        <v>112</v>
      </c>
      <c r="G55" s="38"/>
      <c r="H55" s="26"/>
      <c r="I55" s="26"/>
      <c r="J55" s="78"/>
    </row>
    <row r="56" spans="1:10" x14ac:dyDescent="0.3">
      <c r="A56" s="30" t="s">
        <v>113</v>
      </c>
      <c r="B56" s="31" t="s">
        <v>73</v>
      </c>
      <c r="C56" s="31" t="s">
        <v>147</v>
      </c>
      <c r="D56" s="32" t="s">
        <v>74</v>
      </c>
      <c r="E56" s="31" t="s">
        <v>148</v>
      </c>
      <c r="F56" s="16" t="s">
        <v>75</v>
      </c>
      <c r="G56" s="36" t="s">
        <v>76</v>
      </c>
      <c r="H56" s="31" t="s">
        <v>149</v>
      </c>
      <c r="I56" s="31" t="s">
        <v>114</v>
      </c>
      <c r="J56" s="33" t="s">
        <v>115</v>
      </c>
    </row>
    <row r="57" spans="1:10" x14ac:dyDescent="0.3">
      <c r="A57" s="23"/>
      <c r="B57" s="26"/>
      <c r="C57" s="26"/>
      <c r="D57" s="29"/>
      <c r="E57" s="26"/>
      <c r="F57" s="5" t="s">
        <v>77</v>
      </c>
      <c r="G57" s="38"/>
      <c r="H57" s="26"/>
      <c r="I57" s="26"/>
      <c r="J57" s="78"/>
    </row>
    <row r="58" spans="1:10" x14ac:dyDescent="0.3">
      <c r="A58" s="30" t="s">
        <v>116</v>
      </c>
      <c r="B58" s="31" t="s">
        <v>157</v>
      </c>
      <c r="C58" s="31" t="s">
        <v>158</v>
      </c>
      <c r="D58" s="32" t="s">
        <v>161</v>
      </c>
      <c r="E58" s="31" t="s">
        <v>150</v>
      </c>
      <c r="F58" s="16" t="s">
        <v>153</v>
      </c>
      <c r="G58" s="36" t="s">
        <v>159</v>
      </c>
      <c r="H58" s="31" t="s">
        <v>151</v>
      </c>
      <c r="I58" s="31" t="s">
        <v>152</v>
      </c>
      <c r="J58" s="33" t="s">
        <v>156</v>
      </c>
    </row>
    <row r="59" spans="1:10" x14ac:dyDescent="0.3">
      <c r="A59" s="22"/>
      <c r="B59" s="25"/>
      <c r="C59" s="25"/>
      <c r="D59" s="28"/>
      <c r="E59" s="25"/>
      <c r="F59" s="4" t="s">
        <v>154</v>
      </c>
      <c r="G59" s="48"/>
      <c r="H59" s="25"/>
      <c r="I59" s="25"/>
      <c r="J59" s="82"/>
    </row>
    <row r="60" spans="1:10" x14ac:dyDescent="0.3">
      <c r="A60" s="22"/>
      <c r="B60" s="25"/>
      <c r="C60" s="25"/>
      <c r="D60" s="28"/>
      <c r="E60" s="25"/>
      <c r="F60" s="4" t="s">
        <v>155</v>
      </c>
      <c r="G60" s="49" t="s">
        <v>160</v>
      </c>
      <c r="H60" s="25"/>
      <c r="I60" s="25"/>
      <c r="J60" s="82"/>
    </row>
    <row r="61" spans="1:10" ht="15" thickBot="1" x14ac:dyDescent="0.35">
      <c r="A61" s="88"/>
      <c r="B61" s="86"/>
      <c r="C61" s="86"/>
      <c r="D61" s="90"/>
      <c r="E61" s="86"/>
      <c r="F61" s="17" t="s">
        <v>39</v>
      </c>
      <c r="G61" s="89"/>
      <c r="H61" s="86"/>
      <c r="I61" s="86"/>
      <c r="J61" s="87"/>
    </row>
  </sheetData>
  <mergeCells count="99">
    <mergeCell ref="H58:H61"/>
    <mergeCell ref="I58:I61"/>
    <mergeCell ref="J58:J61"/>
    <mergeCell ref="E58:E61"/>
    <mergeCell ref="A58:A61"/>
    <mergeCell ref="B58:B61"/>
    <mergeCell ref="C58:C61"/>
    <mergeCell ref="G58:G59"/>
    <mergeCell ref="G60:G61"/>
    <mergeCell ref="D58:D61"/>
    <mergeCell ref="A49:A55"/>
    <mergeCell ref="G49:G55"/>
    <mergeCell ref="D49:D55"/>
    <mergeCell ref="A56:A57"/>
    <mergeCell ref="B56:B57"/>
    <mergeCell ref="C56:C57"/>
    <mergeCell ref="D56:D57"/>
    <mergeCell ref="E56:E57"/>
    <mergeCell ref="G56:G57"/>
    <mergeCell ref="E49:E55"/>
    <mergeCell ref="B49:B55"/>
    <mergeCell ref="C49:C55"/>
    <mergeCell ref="H56:H57"/>
    <mergeCell ref="I56:I57"/>
    <mergeCell ref="J56:J57"/>
    <mergeCell ref="J33:J41"/>
    <mergeCell ref="G42:G48"/>
    <mergeCell ref="H42:H48"/>
    <mergeCell ref="I42:I48"/>
    <mergeCell ref="J42:J48"/>
    <mergeCell ref="G33:G37"/>
    <mergeCell ref="G38:G41"/>
    <mergeCell ref="H33:H41"/>
    <mergeCell ref="I33:I41"/>
    <mergeCell ref="H49:H55"/>
    <mergeCell ref="I49:I55"/>
    <mergeCell ref="J49:J55"/>
    <mergeCell ref="A42:A48"/>
    <mergeCell ref="B42:B48"/>
    <mergeCell ref="C42:C48"/>
    <mergeCell ref="D42:D48"/>
    <mergeCell ref="E42:E48"/>
    <mergeCell ref="A25:A30"/>
    <mergeCell ref="B25:B30"/>
    <mergeCell ref="H25:H30"/>
    <mergeCell ref="I25:I30"/>
    <mergeCell ref="D33:D41"/>
    <mergeCell ref="B33:B41"/>
    <mergeCell ref="A33:A41"/>
    <mergeCell ref="C33:C41"/>
    <mergeCell ref="E33:E41"/>
    <mergeCell ref="A31:A32"/>
    <mergeCell ref="B31:B32"/>
    <mergeCell ref="C31:C32"/>
    <mergeCell ref="D31:D32"/>
    <mergeCell ref="E31:E32"/>
    <mergeCell ref="J31:J32"/>
    <mergeCell ref="E17:E24"/>
    <mergeCell ref="D17:D24"/>
    <mergeCell ref="J17:J24"/>
    <mergeCell ref="B17:B24"/>
    <mergeCell ref="J25:J30"/>
    <mergeCell ref="D25:D30"/>
    <mergeCell ref="C25:C30"/>
    <mergeCell ref="H31:H32"/>
    <mergeCell ref="I31:I32"/>
    <mergeCell ref="G25:G30"/>
    <mergeCell ref="E25:E30"/>
    <mergeCell ref="A17:A24"/>
    <mergeCell ref="H17:H24"/>
    <mergeCell ref="I17:I24"/>
    <mergeCell ref="G17:G20"/>
    <mergeCell ref="G21:G24"/>
    <mergeCell ref="C17:C24"/>
    <mergeCell ref="A13:A16"/>
    <mergeCell ref="B13:B16"/>
    <mergeCell ref="C13:C16"/>
    <mergeCell ref="D13:D16"/>
    <mergeCell ref="E13:E16"/>
    <mergeCell ref="I13:I16"/>
    <mergeCell ref="H13:H16"/>
    <mergeCell ref="J13:J16"/>
    <mergeCell ref="I2:I6"/>
    <mergeCell ref="J2:J6"/>
    <mergeCell ref="H2:H6"/>
    <mergeCell ref="A7:A12"/>
    <mergeCell ref="B7:B12"/>
    <mergeCell ref="C7:C12"/>
    <mergeCell ref="D7:D12"/>
    <mergeCell ref="J7:J12"/>
    <mergeCell ref="I7:I12"/>
    <mergeCell ref="H7:H12"/>
    <mergeCell ref="G7:G12"/>
    <mergeCell ref="E7:E12"/>
    <mergeCell ref="A2:A6"/>
    <mergeCell ref="B2:B6"/>
    <mergeCell ref="C2:C6"/>
    <mergeCell ref="D2:D6"/>
    <mergeCell ref="E2:E6"/>
  </mergeCells>
  <hyperlinks>
    <hyperlink ref="D2" r:id="rId1" display="info@sicler.lu" xr:uid="{00000000-0004-0000-0000-000000000000}"/>
    <hyperlink ref="D7" r:id="rId2" xr:uid="{00000000-0004-0000-0000-000001000000}"/>
    <hyperlink ref="D13" r:id="rId3" xr:uid="{00000000-0004-0000-0000-000002000000}"/>
    <hyperlink ref="D17" r:id="rId4" display="info@siaeg.lu" xr:uid="{00000000-0004-0000-0000-000003000000}"/>
    <hyperlink ref="D25" r:id="rId5" display="info@zaro.lu" xr:uid="{00000000-0004-0000-0000-000004000000}"/>
    <hyperlink ref="D31" r:id="rId6" xr:uid="{00000000-0004-0000-0000-000005000000}"/>
    <hyperlink ref="D33" r:id="rId7" xr:uid="{00000000-0004-0000-0000-000006000000}"/>
    <hyperlink ref="D42" r:id="rId8" xr:uid="{AF2B1A48-E67F-4959-AA4D-7DC124879426}"/>
    <hyperlink ref="J42" r:id="rId9" xr:uid="{F9FCD6C7-AAD2-4270-ACBD-A661CBE1C4D9}"/>
    <hyperlink ref="D49" r:id="rId10" display="siaee@echternach.lu" xr:uid="{639F44BA-3031-499F-9357-0E4B605C19A0}"/>
    <hyperlink ref="J49" r:id="rId11" xr:uid="{58A8AF2F-305F-4F35-BA20-5072A67A4442}"/>
    <hyperlink ref="J56" r:id="rId12" xr:uid="{BB94D4AB-84C2-4A78-9FBA-4AB81BD30E52}"/>
    <hyperlink ref="D56" r:id="rId13" xr:uid="{4575D7B6-8453-4A51-96C5-2896DAD20655}"/>
    <hyperlink ref="J2" r:id="rId14" xr:uid="{9F45D5B1-FE29-4260-9C9B-A1777BCB9240}"/>
    <hyperlink ref="J7" r:id="rId15" xr:uid="{B7AEDED0-271B-437E-A73E-795DBAB8F5EA}"/>
    <hyperlink ref="J13" r:id="rId16" xr:uid="{A9F313E4-EC61-4307-8800-360872BFD8D9}"/>
    <hyperlink ref="J17" r:id="rId17" xr:uid="{D909C0AD-ED3E-4FCE-BC34-343DDDDFB8C9}"/>
    <hyperlink ref="J25" r:id="rId18" xr:uid="{91E9A83B-2FFF-42C5-96BF-671C28FF043D}"/>
    <hyperlink ref="J33" r:id="rId19" xr:uid="{0CD23977-B43E-41BC-91F7-A3AEC932801D}"/>
    <hyperlink ref="J58" r:id="rId20" xr:uid="{6F0481FC-4FAA-49E0-9048-C2D689CF396F}"/>
    <hyperlink ref="D58" r:id="rId21" xr:uid="{3CE50FFD-39C4-4604-882D-38F74C85BF19}"/>
  </hyperlinks>
  <pageMargins left="0.7" right="0.7" top="0.75" bottom="0.75" header="0.3" footer="0.3"/>
  <pageSetup paperSize="9" orientation="portrait" r:id="rId2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76d7c45-245d-414d-84b7-c0a1f4478587">
      <Terms xmlns="http://schemas.microsoft.com/office/infopath/2007/PartnerControls"/>
    </lcf76f155ced4ddcb4097134ff3c332f>
    <TaxCatchAll xmlns="d9feeee5-383c-4691-99f1-f217ebd6fa0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F1C2034D1BD6478B5F55FCF79BA814" ma:contentTypeVersion="11" ma:contentTypeDescription="Create a new document." ma:contentTypeScope="" ma:versionID="2080575d9f2c467167655008a614b4ba">
  <xsd:schema xmlns:xsd="http://www.w3.org/2001/XMLSchema" xmlns:xs="http://www.w3.org/2001/XMLSchema" xmlns:p="http://schemas.microsoft.com/office/2006/metadata/properties" xmlns:ns2="776d7c45-245d-414d-84b7-c0a1f4478587" xmlns:ns3="d9feeee5-383c-4691-99f1-f217ebd6fa06" targetNamespace="http://schemas.microsoft.com/office/2006/metadata/properties" ma:root="true" ma:fieldsID="cb4608d56eda30ebb0f09c6fce888837" ns2:_="" ns3:_="">
    <xsd:import namespace="776d7c45-245d-414d-84b7-c0a1f4478587"/>
    <xsd:import namespace="d9feeee5-383c-4691-99f1-f217ebd6fa0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76d7c45-245d-414d-84b7-c0a1f447858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52a74286-0ad9-4da7-972e-65d2692b714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feeee5-383c-4691-99f1-f217ebd6fa06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dc014d4b-4e82-4ac2-9359-ea7ad25561a8}" ma:internalName="TaxCatchAll" ma:showField="CatchAllData" ma:web="d9feeee5-383c-4691-99f1-f217ebd6fa0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E11775-6EEF-4280-B1A2-6F819823E3EE}">
  <ds:schemaRefs>
    <ds:schemaRef ds:uri="http://schemas.microsoft.com/office/2006/metadata/properties"/>
    <ds:schemaRef ds:uri="http://schemas.microsoft.com/office/infopath/2007/PartnerControls"/>
    <ds:schemaRef ds:uri="776d7c45-245d-414d-84b7-c0a1f4478587"/>
    <ds:schemaRef ds:uri="d9feeee5-383c-4691-99f1-f217ebd6fa06"/>
  </ds:schemaRefs>
</ds:datastoreItem>
</file>

<file path=customXml/itemProps2.xml><?xml version="1.0" encoding="utf-8"?>
<ds:datastoreItem xmlns:ds="http://schemas.openxmlformats.org/officeDocument/2006/customXml" ds:itemID="{37DC58F6-AF9D-43EA-986A-69A3021305C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4266EC-91E2-4251-B559-9ED2A7770D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76d7c45-245d-414d-84b7-c0a1f4478587"/>
    <ds:schemaRef ds:uri="d9feeee5-383c-4691-99f1-f217ebd6fa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Feuil1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Thierry Asselborn</dc:creator>
  <cp:keywords/>
  <dc:description/>
  <cp:lastModifiedBy>Max Barbelen</cp:lastModifiedBy>
  <cp:revision/>
  <dcterms:created xsi:type="dcterms:W3CDTF">2023-11-21T07:26:18Z</dcterms:created>
  <dcterms:modified xsi:type="dcterms:W3CDTF">2026-05-27T06:24:54Z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0x010100BDF1C2034D1BD6478B5F55FCF79BA814</vt:lpwstr>
  </property>
  <property fmtid="{D5CDD505-2E9C-101B-9397-08002B2CF9AE}" pid="3" name="MediaServiceImageTags">
    <vt:lpwstr/>
  </property>
</Properties>
</file>